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24"/>
  </p:notesMasterIdLst>
  <p:handoutMasterIdLst>
    <p:handoutMasterId r:id="rId25"/>
  </p:handoutMasterIdLst>
  <p:sldIdLst>
    <p:sldId id="273" r:id="rId2"/>
    <p:sldId id="292" r:id="rId3"/>
    <p:sldId id="280" r:id="rId4"/>
    <p:sldId id="293" r:id="rId5"/>
    <p:sldId id="281" r:id="rId6"/>
    <p:sldId id="294" r:id="rId7"/>
    <p:sldId id="283" r:id="rId8"/>
    <p:sldId id="295" r:id="rId9"/>
    <p:sldId id="284" r:id="rId10"/>
    <p:sldId id="296" r:id="rId11"/>
    <p:sldId id="290" r:id="rId12"/>
    <p:sldId id="297" r:id="rId13"/>
    <p:sldId id="291" r:id="rId14"/>
    <p:sldId id="299" r:id="rId15"/>
    <p:sldId id="285" r:id="rId16"/>
    <p:sldId id="300" r:id="rId17"/>
    <p:sldId id="286" r:id="rId18"/>
    <p:sldId id="301" r:id="rId19"/>
    <p:sldId id="287" r:id="rId20"/>
    <p:sldId id="298" r:id="rId21"/>
    <p:sldId id="288" r:id="rId22"/>
    <p:sldId id="270" r:id="rId23"/>
  </p:sldIdLst>
  <p:sldSz cx="9144000" cy="6858000" type="screen4x3"/>
  <p:notesSz cx="6797675" cy="9928225"/>
  <p:custShowLst>
    <p:custShow name="自訂放映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6818A"/>
    <a:srgbClr val="FF7C80"/>
    <a:srgbClr val="629E87"/>
    <a:srgbClr val="8DB9A8"/>
    <a:srgbClr val="FF3300"/>
    <a:srgbClr val="FF0066"/>
    <a:srgbClr val="93FB9D"/>
    <a:srgbClr val="A0F1FA"/>
    <a:srgbClr val="F9A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2063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6EE5D-02B7-440F-9012-969345C7E7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471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60802E-D3E9-4877-B4F2-3369D2938C9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29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802E-D3E9-4877-B4F2-3369D2938C9A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187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802E-D3E9-4877-B4F2-3369D2938C9A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18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C75E-B95C-434C-8DE8-FDD8CA4D9E1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92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78E8-BD54-42ED-A5FF-BC875A66FB9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26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E198-D0E8-4BE0-A081-6EADF1BD260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09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891F-37A5-4065-912B-C51DE4AAF6F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81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DF9D-FE1E-46E5-A27A-5EED5323C96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996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D892-962E-4F43-B607-C01E99276D5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53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AEC-887C-4696-A742-7DB9BCF6551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19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1483-88AD-4828-81A8-CBC6609EBDF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651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F8D5-1F39-49D6-8FBD-78317E9D10F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28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D8E-8471-4EBA-8C07-B4D262D7DF2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53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C9C8-92FD-4A0F-9552-48CB6908933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07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DF9D-FE1E-46E5-A27A-5EED5323C963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49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1" y="-27855"/>
            <a:ext cx="9183892" cy="25929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4642"/>
            <a:ext cx="9178281" cy="3150742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843808" y="1344574"/>
            <a:ext cx="5436096" cy="3744416"/>
          </a:xfrm>
        </p:spPr>
        <p:txBody>
          <a:bodyPr>
            <a:noAutofit/>
          </a:bodyPr>
          <a:lstStyle/>
          <a:p>
            <a:pPr algn="r"/>
            <a:r>
              <a:rPr lang="zh-TW" altLang="en-US" sz="48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中六級</a:t>
            </a:r>
            <a:r>
              <a:rPr lang="en-US" altLang="zh-TW" sz="48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48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</a:br>
            <a:r>
              <a:rPr lang="zh-TW" altLang="en-US" sz="48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欣賞紙播放</a:t>
            </a:r>
            <a:r>
              <a:rPr lang="en-US" altLang="zh-TW" sz="7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/>
            </a:r>
            <a:br>
              <a:rPr lang="en-US" altLang="zh-TW" sz="7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</a:br>
            <a:r>
              <a:rPr lang="en-US" altLang="zh-TW" sz="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/>
            </a:r>
            <a:br>
              <a:rPr lang="en-US" altLang="zh-TW" sz="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</a:br>
            <a:r>
              <a:rPr lang="en-US" altLang="zh-TW" sz="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/>
            </a:r>
            <a:br>
              <a:rPr lang="en-US" altLang="zh-TW" sz="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</a:br>
            <a:r>
              <a:rPr lang="en-US" altLang="zh-TW" sz="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/>
            </a:r>
            <a:br>
              <a:rPr lang="en-US" altLang="zh-TW" sz="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</a:br>
            <a:r>
              <a:rPr lang="zh-TW" altLang="en-US" sz="4000" b="1" dirty="0" smtClean="0">
                <a:solidFill>
                  <a:srgbClr val="629E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德育及公民教育組</a:t>
            </a:r>
            <a:endParaRPr lang="zh-HK" altLang="en-US" sz="7200" b="1" dirty="0">
              <a:solidFill>
                <a:srgbClr val="629E8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brima" panose="02000000000000000000" pitchFamily="2" charset="0"/>
            </a:endParaRPr>
          </a:p>
        </p:txBody>
      </p:sp>
      <p:pic>
        <p:nvPicPr>
          <p:cNvPr id="3" name="宮崎駿 龍貓 -出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400" y="2911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0000">
        <p:fade/>
      </p:transition>
    </mc:Choice>
    <mc:Fallback xmlns="">
      <p:transition spd="med" advTm="10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2667"/>
            <a:ext cx="4752528" cy="6336705"/>
          </a:xfrm>
          <a:prstGeom prst="rect">
            <a:avLst/>
          </a:prstGeom>
          <a:scene3d>
            <a:camera prst="orthographicFront">
              <a:rot lat="203999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508104" y="359150"/>
            <a:ext cx="2564915" cy="1413666"/>
            <a:chOff x="5596403" y="817942"/>
            <a:chExt cx="2564915" cy="141366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3" y="817942"/>
              <a:ext cx="2564915" cy="141366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5822942" y="1225237"/>
              <a:ext cx="211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給中</a:t>
              </a: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六愛班</a:t>
              </a:r>
              <a:r>
                <a:rPr lang="en-US" altLang="zh-TW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/>
              </a:r>
              <a:br>
                <a:rPr lang="en-US" altLang="zh-TW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</a:b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方智健</a:t>
              </a:r>
              <a:r>
                <a:rPr lang="zh-HK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  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757011" y="1772816"/>
            <a:ext cx="7919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欣賞你在重病期間都沒有在家中休息，不論晴天、陰天、雨天你都十分堅持上學，不放棄任何可以學習的機會，捉緊每一個課堂上的重點為</a:t>
            </a:r>
            <a:r>
              <a:rPr lang="en-US" altLang="zh-TW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DSE</a:t>
            </a:r>
            <a:r>
              <a:rPr lang="zh-TW" altLang="en-US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作最後的準備。我覺得在最後一年能坐在你隔離，讓我感到三生有幸。</a:t>
            </a:r>
            <a:endParaRPr lang="zh-HK" altLang="en-US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979712" y="4523641"/>
            <a:ext cx="2564915" cy="1413666"/>
            <a:chOff x="1647568" y="4135312"/>
            <a:chExt cx="2564915" cy="141366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568" y="4135312"/>
              <a:ext cx="2564915" cy="1413666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745341" y="4518980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欣賞您的人：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六</a:t>
              </a: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愛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班 </a:t>
              </a: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陳桂龍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256"/>
            <a:ext cx="9183892" cy="13090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0143"/>
            <a:ext cx="3995936" cy="28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00">
        <p:split orient="vert"/>
      </p:transition>
    </mc:Choice>
    <mc:Fallback xmlns="">
      <p:transition spd="slow" advTm="1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260648"/>
            <a:ext cx="4824534" cy="64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5264"/>
            <a:ext cx="9178281" cy="10935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64" y="399687"/>
            <a:ext cx="2564915" cy="141366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7375" y="1916832"/>
            <a:ext cx="4626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欣賞你說做就做的行動力，有自己的目標，也會為目標而努力。與你相處最大的感受就是你會給人一種很舒服的感覺。坐同一組，經常聊各種各樣的閒話，每次有事一和你講，就看開了。各種損我，陪我、鼓勵我真的很感謝～</a:t>
            </a:r>
            <a:endParaRPr lang="zh-HK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5" y="390074"/>
            <a:ext cx="2564915" cy="141366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22619" y="759499"/>
            <a:ext cx="211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給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中六愛班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吳爾君</a:t>
            </a:r>
            <a:r>
              <a:rPr lang="zh-HK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69690" y="78335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欣賞您的人：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六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愛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 吳渲琪</a:t>
            </a:r>
            <a:r>
              <a:rPr lang="zh-HK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97020"/>
            <a:ext cx="4146407" cy="29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9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678"/>
            <a:ext cx="8184909" cy="61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4124023"/>
            <a:ext cx="3707904" cy="261734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37787"/>
            <a:ext cx="2564915" cy="141366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03" y="404664"/>
            <a:ext cx="2564915" cy="12046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7510" y="1609270"/>
            <a:ext cx="78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欣賞你們係學習路上願意互相幫助，有困難嘅時候義不容辭，兩年幾嘅時間癲過、玩過、放縱過，但應該認真</a:t>
            </a:r>
            <a:r>
              <a:rPr lang="zh-TW" altLang="en-US" sz="2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嘅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時候會全力以赴，做到最好。雖然成日話放棄，但從來唔會三分鐘熱度，希望大家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DSE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加油！博盡無悔！另外兩位班主任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Miss</a:t>
            </a:r>
            <a:r>
              <a:rPr lang="zh-TW" altLang="en-US" sz="2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Tam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Miss Lau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對住我地無論幾勞氣都好，都唔會放棄我地，盡心盡力，為我地未來打好前路，多謝你地！</a:t>
            </a:r>
            <a:endParaRPr lang="zh-TW" altLang="en-US" sz="2600" b="1" dirty="0">
              <a:solidFill>
                <a:srgbClr val="8E20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76137" y="721611"/>
            <a:ext cx="211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給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中六禮班</a:t>
            </a:r>
          </a:p>
          <a:p>
            <a:pPr lvl="0" algn="ctr" eaLnBrk="1" hangingPunct="1">
              <a:defRPr/>
            </a:pP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全體</a:t>
            </a:r>
            <a:endParaRPr lang="en-US" altLang="zh-TW" kern="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5"/>
            <a:ext cx="9183892" cy="13810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137934" y="529782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欣賞您的人：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六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禮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班 周卓嵐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434061"/>
      </p:ext>
    </p:extLst>
  </p:cSld>
  <p:clrMapOvr>
    <a:masterClrMapping/>
  </p:clrMapOvr>
  <p:transition spd="med" advTm="17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476672"/>
            <a:ext cx="437448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67544" y="421545"/>
            <a:ext cx="5356194" cy="1423279"/>
            <a:chOff x="299379" y="752530"/>
            <a:chExt cx="5356194" cy="142327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658" y="762143"/>
              <a:ext cx="2564915" cy="1413666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79" y="752530"/>
              <a:ext cx="2564915" cy="141366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525918" y="1190505"/>
              <a:ext cx="211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給中六禮班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184984" y="1145811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欣賞您的人：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六</a:t>
              </a: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禮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班 王蒨儀</a:t>
              </a:r>
              <a:r>
                <a:rPr lang="zh-HK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  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1248"/>
            <a:ext cx="9178281" cy="123760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6878" y="1835211"/>
            <a:ext cx="49287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我們都相處了三年差不多了，當中我們難免有爭吵，但幸慶我們班有不少帶來歡樂，大家將要離開這間學校！可能再沒有老師能像兩位班主任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Miss Lau, Miss Tam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如此遷就我們了。希望大家離開這家庭，踏入新的家庭也能如此快樂安逸。祝大家能進自己所喜愛的科目和學校。</a:t>
            </a:r>
            <a:r>
              <a:rPr lang="en-US" altLang="zh-TW" sz="2600" dirty="0" err="1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HaHa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全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2 okay la, 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別忘您是最獨特的。</a:t>
            </a:r>
            <a:endParaRPr lang="en-US" altLang="zh-TW" sz="2600" dirty="0" smtClean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26" y="1953997"/>
            <a:ext cx="3696062" cy="26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00">
        <p:fade/>
      </p:transition>
    </mc:Choice>
    <mc:Fallback xmlns="">
      <p:transition spd="med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555034"/>
            <a:ext cx="4261708" cy="56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57"/>
            <a:ext cx="9183892" cy="183017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1364" y="2409263"/>
            <a:ext cx="8205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多謝你幫我適應</a:t>
            </a:r>
            <a:r>
              <a:rPr lang="en-US" altLang="zh-TW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6E</a:t>
            </a:r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的生活，令我在重讀中六的生活中少</a:t>
            </a:r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了很多</a:t>
            </a:r>
            <a:r>
              <a:rPr lang="zh-TW" altLang="en-US" sz="32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不安，也很欣賞你願意主動作為我和同學之間的橋樑，令我可以融入到這一班。</a:t>
            </a:r>
            <a:endParaRPr lang="zh-HK" altLang="en-US" sz="20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592105" y="759916"/>
            <a:ext cx="2564915" cy="1413666"/>
            <a:chOff x="5676610" y="1185177"/>
            <a:chExt cx="2564915" cy="141366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10" y="1185177"/>
              <a:ext cx="2564915" cy="141366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5903151" y="1568845"/>
              <a:ext cx="211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hangingPunct="1">
                <a:defRPr/>
              </a:pPr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給</a:t>
              </a: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中六樂班</a:t>
              </a:r>
              <a:r>
                <a:rPr lang="en-US" altLang="zh-TW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/>
              </a:r>
              <a:br>
                <a:rPr lang="en-US" altLang="zh-TW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</a:b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羅冬喬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187624" y="4733976"/>
            <a:ext cx="2564915" cy="1413666"/>
            <a:chOff x="1669362" y="4865773"/>
            <a:chExt cx="2564915" cy="1413666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62" y="4865773"/>
              <a:ext cx="2564915" cy="1413666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763688" y="5249441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欣賞您的人：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pPr lvl="0" algn="ctr" eaLnBrk="1" hangingPunct="1">
                <a:defRPr/>
              </a:pP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中六樂班 馮藹茵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35" y="4115045"/>
            <a:ext cx="3892035" cy="27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7768"/>
      </p:ext>
    </p:extLst>
  </p:cSld>
  <p:clrMapOvr>
    <a:masterClrMapping/>
  </p:clrMapOvr>
  <p:transition spd="slow" advTm="1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68626"/>
            <a:ext cx="4896544" cy="65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128"/>
            <a:ext cx="9178281" cy="23177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83" y="513698"/>
            <a:ext cx="2564915" cy="141366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6236" y="2030697"/>
            <a:ext cx="51063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感謝你不斷為我們著想，舉辦不同的活動給我們參與。主動關心不同的學生，在我們有煩惱或不快樂時都不厭其煩地側聽我們的心事。而且把我和朋友們團結起來，為青春留下了不少回憶。　</a:t>
            </a:r>
            <a:endParaRPr lang="zh-HK" altLang="en-US" sz="2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" y="513698"/>
            <a:ext cx="2564915" cy="141366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3568" y="908720"/>
            <a:ext cx="211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給我欣賞的</a:t>
            </a:r>
          </a:p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駱姑娘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19872" y="8367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欣賞您的人：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 algn="ctr" eaLnBrk="1" hangingPunct="1">
              <a:defRPr/>
            </a:pP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中六樂班 黃靖妤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37977"/>
            <a:ext cx="3759899" cy="26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55" y="432048"/>
            <a:ext cx="7222322" cy="6021288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843808" y="2492896"/>
            <a:ext cx="3744416" cy="2448272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>希望你我都可以</a:t>
            </a:r>
            <a:r>
              <a:rPr lang="en-US" altLang="zh-TW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/>
            </a:r>
            <a:br>
              <a:rPr lang="en-US" altLang="zh-TW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</a:br>
            <a:r>
              <a:rPr lang="zh-TW" altLang="en-US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>成為一位</a:t>
            </a:r>
            <a:r>
              <a:rPr lang="en-US" altLang="zh-TW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/>
            </a:r>
            <a:br>
              <a:rPr lang="en-US" altLang="zh-TW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</a:br>
            <a:r>
              <a:rPr lang="zh-TW" altLang="en-US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>懂得欣賞自己</a:t>
            </a:r>
            <a:r>
              <a:rPr lang="en-US" altLang="zh-TW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/>
            </a:r>
            <a:br>
              <a:rPr lang="en-US" altLang="zh-TW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</a:br>
            <a:r>
              <a:rPr lang="zh-TW" altLang="en-US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>懂得</a:t>
            </a:r>
            <a:r>
              <a:rPr lang="zh-TW" altLang="en-US" sz="2800" dirty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>欣賞</a:t>
            </a:r>
            <a:r>
              <a:rPr lang="zh-TW" altLang="en-US" sz="2800" dirty="0" smtClean="0">
                <a:solidFill>
                  <a:srgbClr val="F6818A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Ebrima" panose="02000000000000000000" pitchFamily="2" charset="0"/>
              </a:rPr>
              <a:t>別人的人</a:t>
            </a:r>
            <a:r>
              <a:rPr lang="en-US" altLang="zh-TW" sz="3200" dirty="0" smtClean="0">
                <a:solidFill>
                  <a:srgbClr val="FF0066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  <a:cs typeface="Ebrima" panose="02000000000000000000" pitchFamily="2" charset="0"/>
              </a:rPr>
              <a:t/>
            </a:r>
            <a:br>
              <a:rPr lang="en-US" altLang="zh-TW" sz="3200" dirty="0" smtClean="0">
                <a:solidFill>
                  <a:srgbClr val="FF0066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  <a:cs typeface="Ebrima" panose="02000000000000000000" pitchFamily="2" charset="0"/>
              </a:rPr>
            </a:br>
            <a:endParaRPr lang="zh-HK" altLang="en-US" sz="3200" dirty="0">
              <a:solidFill>
                <a:srgbClr val="FF0066"/>
              </a:solidFill>
              <a:latin typeface="Adobe 仿宋 Std R" panose="02020400000000000000" pitchFamily="18" charset="-128"/>
              <a:ea typeface="Adobe 仿宋 Std R" panose="02020400000000000000" pitchFamily="18" charset="-128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00">
        <p:split orient="vert"/>
      </p:transition>
    </mc:Choice>
    <mc:Fallback xmlns="">
      <p:transition spd="slow" advTm="1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3" y="4941168"/>
            <a:ext cx="2564915" cy="14136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59013" y="2400959"/>
            <a:ext cx="7404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Adobe Kaiti Std R" charset="-122"/>
                <a:ea typeface="Adobe Kaiti Std R" charset="-122"/>
                <a:cs typeface="Adobe Kaiti Std R" charset="-122"/>
              </a:rPr>
              <a:t>欣賞你堅毅不屈的精神，有努力為了自己的學習而認真和堅持；而且又勇敢追隨自己的夢想。加上樂於為同學服務的精神更值得我去欣賞。</a:t>
            </a:r>
            <a:endParaRPr lang="zh-TW" altLang="en-U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Kaiti Std R" charset="-122"/>
              <a:ea typeface="Adobe Kaiti Std R" charset="-122"/>
              <a:cs typeface="Adobe Kaiti Std R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15" y="809817"/>
            <a:ext cx="2564915" cy="14136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903151" y="1192047"/>
            <a:ext cx="211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給中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六信班</a:t>
            </a:r>
          </a:p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吳文欣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53339" y="53248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欣賞您的人：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六信班 朱洲慧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257"/>
            <a:ext cx="9183892" cy="19096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27" y="4127808"/>
            <a:ext cx="3867773" cy="27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8013"/>
      </p:ext>
    </p:extLst>
  </p:cSld>
  <p:clrMapOvr>
    <a:masterClrMapping/>
  </p:clrMapOvr>
  <p:transition spd="slow" advTm="1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2653" y="2260226"/>
            <a:ext cx="5214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欣賞你們不介意付出自己的時間為學校為同學服務，</a:t>
            </a:r>
            <a:r>
              <a:rPr lang="zh-TW" altLang="en-US" sz="2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用心做好每一件事情，</a:t>
            </a:r>
            <a:r>
              <a:rPr lang="zh-TW" altLang="en-US" sz="28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即使有時候有大意的地方，也勇於改善力求最好的態度令人十分欣賞！大家繼續加油啊！</a:t>
            </a:r>
            <a:endParaRPr lang="zh-HK" altLang="en-US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15403" y="731463"/>
            <a:ext cx="5356194" cy="1423279"/>
            <a:chOff x="515403" y="731463"/>
            <a:chExt cx="5356194" cy="142327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682" y="741076"/>
              <a:ext cx="2564915" cy="1413666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03" y="731463"/>
              <a:ext cx="2564915" cy="141366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741942" y="1236231"/>
              <a:ext cx="211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給全校領袖生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401008" y="112474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欣賞您的人：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六信班 李泳臻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0466"/>
            <a:ext cx="9178281" cy="24783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72" y="2260226"/>
            <a:ext cx="30603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00">
        <p:split orient="vert"/>
      </p:transition>
    </mc:Choice>
    <mc:Fallback xmlns="">
      <p:transition spd="slow" advTm="1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850882" y="500075"/>
            <a:ext cx="2564915" cy="1413666"/>
            <a:chOff x="5888864" y="815246"/>
            <a:chExt cx="2564915" cy="141366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864" y="815246"/>
              <a:ext cx="2564915" cy="141366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6098547" y="1225632"/>
              <a:ext cx="211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給中六望班</a:t>
              </a:r>
            </a:p>
            <a:p>
              <a:pPr algn="ctr"/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全體成員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7" y="4941168"/>
            <a:ext cx="2564915" cy="14136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6202" y="1052736"/>
            <a:ext cx="51288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欣賞你們從中四到現在的支持和陪伴。在這班上，有千奇百怪的同學，盡忠職守的班長，可愛動人的</a:t>
            </a:r>
            <a:r>
              <a:rPr lang="en-US" altLang="zh-TW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Miss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，風趣幽默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的</a:t>
            </a:r>
            <a:r>
              <a:rPr lang="zh-TW" altLang="en-US" sz="25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阿</a:t>
            </a:r>
            <a:r>
              <a:rPr lang="en-US" altLang="zh-TW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Sir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和聰明絕頂的我，我們一起組成了一個溫暖的趣致大家庭。在這兩年間，我們一起走過大大小小的高峰和低谷，互相關懷、扶持，創造了不少美好的回憶。距離</a:t>
            </a:r>
            <a:r>
              <a:rPr lang="en-US" altLang="zh-TW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DSE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開考還有</a:t>
            </a:r>
            <a:r>
              <a:rPr lang="en-US" altLang="zh-TW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165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天，希望我們能共同奮鬥，使出</a:t>
            </a:r>
            <a:r>
              <a:rPr lang="en-US" altLang="zh-TW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200%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的努力爬過</a:t>
            </a:r>
            <a:r>
              <a:rPr lang="en-US" altLang="zh-TW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DSE</a:t>
            </a:r>
            <a:r>
              <a:rPr lang="zh-TW" altLang="en-US" sz="25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這座陡峭的</a:t>
            </a:r>
            <a:r>
              <a:rPr lang="zh-TW" altLang="en-US" sz="25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大山，最後登上頂峰。回望時，能夠沒有遺憾、後悔。就如我們班褸上的句子所言：「志潔高瞻、無悔回望。」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039533" y="526938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欣賞您的人：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lvl="0" algn="ctr" eaLnBrk="1" hangingPunct="1">
              <a:defRPr/>
            </a:pPr>
            <a:r>
              <a:rPr lang="zh-TW" altLang="en-US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中</a:t>
            </a:r>
            <a:r>
              <a:rPr lang="zh-TW" altLang="en-US" kern="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六望班 吳慧婷</a:t>
            </a:r>
            <a:endParaRPr lang="en-US" altLang="zh-TW" kern="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256"/>
            <a:ext cx="9183892" cy="11133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26" y="2276872"/>
            <a:ext cx="3361678" cy="23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1709"/>
      </p:ext>
    </p:extLst>
  </p:cSld>
  <p:clrMapOvr>
    <a:masterClrMapping/>
  </p:clrMapOvr>
  <p:transition spd="slow" advTm="1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32766" y="260648"/>
            <a:ext cx="5356194" cy="1423279"/>
            <a:chOff x="228198" y="451773"/>
            <a:chExt cx="5356194" cy="142327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477" y="461386"/>
              <a:ext cx="2564915" cy="1413666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98" y="451773"/>
              <a:ext cx="2564915" cy="141366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66732" y="964171"/>
              <a:ext cx="211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給</a:t>
              </a:r>
              <a:r>
                <a:rPr lang="zh-TW" altLang="en-US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</a:t>
              </a:r>
              <a:r>
                <a:rPr lang="zh-TW" altLang="en-US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六望班</a:t>
              </a:r>
              <a:endPara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113803" y="84505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欣賞您的人：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  <a:p>
              <a:pPr lvl="0" algn="ctr" eaLnBrk="1" hangingPunct="1">
                <a:defRPr/>
              </a:pPr>
              <a:r>
                <a:rPr lang="zh-TW" altLang="en-US" kern="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中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六</a:t>
              </a:r>
              <a:r>
                <a:rPr lang="zh-TW" altLang="en-US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望</a:t>
              </a:r>
              <a:r>
                <a:rPr lang="zh-TW" altLang="en-US" kern="0" dirty="0" smtClean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班 梁智唯</a:t>
              </a:r>
              <a:endParaRPr lang="en-US" altLang="zh-TW" kern="0" dirty="0"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77272"/>
            <a:ext cx="9144000" cy="10215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32766" y="1703038"/>
            <a:ext cx="52618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時光荏苒，轉眼間還有百機日就與你分別。我們笑過，我們哭過，我們驕傲過，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我們嘆息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過，誠然，正是我們經歷過，我們才會銘記著。往事如煙，但卻一幕幕清晰地出現在我眼前，帶給我感動與不捨。不久後就要與你分別了，同學們、老師們，班房、電燈，黑板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…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欣賞你感謝你為了</a:t>
            </a:r>
            <a:r>
              <a:rPr lang="en-US" altLang="zh-TW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6B</a:t>
            </a:r>
            <a:r>
              <a:rPr lang="zh-TW" altLang="en-US" sz="2600" dirty="0" smtClean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的無悔付出，願你能永遠「志潔高瞻，無悔回望。」</a:t>
            </a:r>
            <a:endParaRPr lang="zh-HK" altLang="en-US" sz="2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35" y="1916832"/>
            <a:ext cx="326436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000">
        <p:circle/>
      </p:transition>
    </mc:Choice>
    <mc:Fallback xmlns="">
      <p:transition spd="slow" advTm="1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948</Words>
  <Application>Microsoft Office PowerPoint</Application>
  <PresentationFormat>如螢幕大小 (4:3)</PresentationFormat>
  <Paragraphs>49</Paragraphs>
  <Slides>22</Slides>
  <Notes>2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  <vt:variant>
        <vt:lpstr>自訂放映</vt:lpstr>
      </vt:variant>
      <vt:variant>
        <vt:i4>1</vt:i4>
      </vt:variant>
    </vt:vector>
  </HeadingPairs>
  <TitlesOfParts>
    <vt:vector size="24" baseType="lpstr">
      <vt:lpstr>Office 佈景主題</vt:lpstr>
      <vt:lpstr>中六級 欣賞紙播放    德育及公民教育組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希望你我都可以 成為一位 懂得欣賞自己 懂得欣賞別人的人 </vt:lpstr>
      <vt:lpstr>自訂放映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給林善瑤、Nicloe</dc:title>
  <dc:creator>bobo</dc:creator>
  <cp:lastModifiedBy>teacher0</cp:lastModifiedBy>
  <cp:revision>559</cp:revision>
  <cp:lastPrinted>2016-12-07T23:47:53Z</cp:lastPrinted>
  <dcterms:created xsi:type="dcterms:W3CDTF">2014-11-23T07:34:43Z</dcterms:created>
  <dcterms:modified xsi:type="dcterms:W3CDTF">2018-10-26T02:10:02Z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TC010689932052</vt:lpwstr>
  </property>
</Properties>
</file>